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>
            <a:spLocks noChangeArrowheads="1"/>
          </p:cNvSpPr>
          <p:nvPr userDrawn="1"/>
        </p:nvSpPr>
        <p:spPr bwMode="auto">
          <a:xfrm>
            <a:off x="2484438" y="6381750"/>
            <a:ext cx="4103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latin typeface="Calibri" pitchFamily="34" charset="0"/>
              </a:rPr>
              <a:t>BIC@CCT2014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EDA46-34C5-4D9F-886B-D4924B76D5B1}" type="datetimeFigureOut">
              <a:rPr lang="ja-JP" altLang="en-US"/>
              <a:pPr>
                <a:defRPr/>
              </a:pPr>
              <a:t>2014/3/14</a:t>
            </a:fld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E16C2-DF4A-4BA9-ABDA-6045746940E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7577B-729D-43C0-8C46-D161E74FDE71}" type="datetimeFigureOut">
              <a:rPr lang="ja-JP" altLang="en-US"/>
              <a:pPr>
                <a:defRPr/>
              </a:pPr>
              <a:t>2014/3/14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AB36B-2060-4155-A94D-B99AD975E78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8456B-B939-46CF-8550-EA6704A90CD9}" type="datetimeFigureOut">
              <a:rPr lang="ja-JP" altLang="en-US"/>
              <a:pPr>
                <a:defRPr/>
              </a:pPr>
              <a:t>2014/3/14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FEBF0-8614-4E72-BCB6-A6BFE07688C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31320-5F2C-4F4A-9712-EE7CCE482377}" type="datetimeFigureOut">
              <a:rPr lang="ja-JP" altLang="en-US"/>
              <a:pPr>
                <a:defRPr/>
              </a:pPr>
              <a:t>2014/3/14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354E8-5F5E-43FB-82D0-B6F64A40BD3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55C12-B453-4E80-BE80-7CDC8A39E35C}" type="datetimeFigureOut">
              <a:rPr lang="ja-JP" altLang="en-US"/>
              <a:pPr>
                <a:defRPr/>
              </a:pPr>
              <a:t>2014/3/14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72EAC-E779-421B-BFA9-62CFA48451E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3E73F-00ED-43C9-85EA-622338678F4B}" type="datetimeFigureOut">
              <a:rPr lang="ja-JP" altLang="en-US"/>
              <a:pPr>
                <a:defRPr/>
              </a:pPr>
              <a:t>2014/3/14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5B619-E55E-4968-980C-B0EA1493A6B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285AA-D75E-45CB-9811-09EF3DCC30DB}" type="datetimeFigureOut">
              <a:rPr lang="ja-JP" altLang="en-US"/>
              <a:pPr>
                <a:defRPr/>
              </a:pPr>
              <a:t>2014/3/14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6E89C-6891-482E-A836-25C409C0564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AFC27-2B9E-4A3B-AF40-B71DBB3FEE17}" type="datetimeFigureOut">
              <a:rPr lang="ja-JP" altLang="en-US"/>
              <a:pPr>
                <a:defRPr/>
              </a:pPr>
              <a:t>2014/3/14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4564F-291A-4C81-AC07-8151B92625D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1320E-8A49-4686-9082-0C4563DD8650}" type="datetimeFigureOut">
              <a:rPr lang="ja-JP" altLang="en-US"/>
              <a:pPr>
                <a:defRPr/>
              </a:pPr>
              <a:t>2014/3/14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3B365-7C12-4C20-B1E9-4625F64B2BC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908A4-9A87-422F-B3F8-F0222E80A593}" type="datetimeFigureOut">
              <a:rPr lang="ja-JP" altLang="en-US"/>
              <a:pPr>
                <a:defRPr/>
              </a:pPr>
              <a:t>2014/3/14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C4BCD-33AC-496D-B07E-16BCC765B5C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768B6-EFD8-48A1-AEE8-9E3C847A1BAE}" type="datetimeFigureOut">
              <a:rPr lang="ja-JP" altLang="en-US"/>
              <a:pPr>
                <a:defRPr/>
              </a:pPr>
              <a:t>2014/3/14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E75D0-B724-4EDF-BB09-1A0E2658877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BDF77-CF4D-4ACF-8321-4BCE29F29703}" type="datetimeFigureOut">
              <a:rPr lang="ja-JP" altLang="en-US"/>
              <a:pPr>
                <a:defRPr/>
              </a:pPr>
              <a:t>2014/3/14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FE91B-CA33-4638-8B2E-7EFFDB55C92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10105-168C-4B6C-ABE4-9CA8787B8883}" type="datetimeFigureOut">
              <a:rPr lang="ja-JP" altLang="en-US"/>
              <a:pPr>
                <a:defRPr/>
              </a:pPr>
              <a:t>2014/3/14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8D59E-97E0-4DB9-A88A-1F398B70EF2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01DFF-9546-4132-AB5A-A1808643CA84}" type="datetimeFigureOut">
              <a:rPr lang="ja-JP" altLang="en-US"/>
              <a:pPr>
                <a:defRPr/>
              </a:pPr>
              <a:t>2014/3/14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D2F14-1898-4313-96B4-C5F7DFF9AE3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4A66B-9C19-4317-AADB-39557B8593F8}" type="datetimeFigureOut">
              <a:rPr lang="ja-JP" altLang="en-US"/>
              <a:pPr>
                <a:defRPr/>
              </a:pPr>
              <a:t>2014/3/14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9BD44-BE85-4B3D-B893-E6FCD3741E4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7F2DF-CE86-407A-A7C3-858E7DE4AFC4}" type="datetimeFigureOut">
              <a:rPr lang="ja-JP" altLang="en-US"/>
              <a:pPr>
                <a:defRPr/>
              </a:pPr>
              <a:t>2014/3/14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D71A-EB1D-42CF-AC90-B1BF95720A4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4E54A-58B2-4B31-B98E-85D068918D63}" type="datetimeFigureOut">
              <a:rPr lang="ja-JP" altLang="en-US"/>
              <a:pPr>
                <a:defRPr/>
              </a:pPr>
              <a:t>2014/3/14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AD40B-1E20-4F87-B1A8-D43DEC63C82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BB837-F26D-4DD5-9A8C-DCD2280FC60B}" type="datetimeFigureOut">
              <a:rPr lang="ja-JP" altLang="en-US"/>
              <a:pPr>
                <a:defRPr/>
              </a:pPr>
              <a:t>2014/3/14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412FE-73A1-450D-BC91-90E7D8C64FC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C40BE-C86C-42FB-AEBA-03CBA21A08C7}" type="datetimeFigureOut">
              <a:rPr lang="ja-JP" altLang="en-US"/>
              <a:pPr>
                <a:defRPr/>
              </a:pPr>
              <a:t>2014/3/14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77EBB-B387-481B-9579-A99BD77B003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57BC5-F596-4FE2-AF03-2023325ECA07}" type="datetimeFigureOut">
              <a:rPr lang="ja-JP" altLang="en-US"/>
              <a:pPr>
                <a:defRPr/>
              </a:pPr>
              <a:t>2014/3/14</a:t>
            </a:fld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5B81F-F371-45AF-89A6-A5CE8C2F4E9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1039F-778E-4C31-B279-B2494052AF26}" type="datetimeFigureOut">
              <a:rPr lang="ja-JP" altLang="en-US"/>
              <a:pPr>
                <a:defRPr/>
              </a:pPr>
              <a:t>2014/3/14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12483-DF6F-46EE-91BF-2FEEF14A117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0EF28-855A-4E1C-8CDE-9DFCE4764926}" type="datetimeFigureOut">
              <a:rPr lang="ja-JP" altLang="en-US"/>
              <a:pPr>
                <a:defRPr/>
              </a:pPr>
              <a:t>2014/3/14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EAFB0-17AD-46C9-9E67-43218B65660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 of the case</a:t>
            </a:r>
            <a:endParaRPr lang="ja-JP" altLang="en-US" smtClean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ja-JP" smtClean="0"/>
          </a:p>
          <a:p>
            <a:pPr lvl="0"/>
            <a:endParaRPr lang="en-US" altLang="ja-JP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B029BE7-DF18-41FD-B112-B3DC4EF331C8}" type="datetimeFigureOut">
              <a:rPr lang="ja-JP" altLang="en-US"/>
              <a:pPr>
                <a:defRPr/>
              </a:pPr>
              <a:t>2014/3/14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BIC2013@CCT2013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D1FC63B-F942-419E-BDBF-138FF8476962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Font typeface="Arial" charset="0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3315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92A9425-A03C-40B1-A1B9-4ADB8B783A4F}" type="datetimeFigureOut">
              <a:rPr lang="ja-JP" altLang="en-US"/>
              <a:pPr>
                <a:defRPr/>
              </a:pPr>
              <a:t>2014/3/14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4F15AF3-77AF-47EA-8180-8975CA7CE53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タイトル 1"/>
          <p:cNvSpPr>
            <a:spLocks noGrp="1"/>
          </p:cNvSpPr>
          <p:nvPr>
            <p:ph type="ctrTitle"/>
          </p:nvPr>
        </p:nvSpPr>
        <p:spPr>
          <a:xfrm>
            <a:off x="611188" y="90805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ja-JP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Title of the case</a:t>
            </a:r>
            <a:endParaRPr lang="ja-JP" altLang="en-US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5602" name="サブタイトル 2"/>
          <p:cNvSpPr>
            <a:spLocks noGrp="1"/>
          </p:cNvSpPr>
          <p:nvPr>
            <p:ph type="subTitle" idx="1"/>
          </p:nvPr>
        </p:nvSpPr>
        <p:spPr>
          <a:xfrm>
            <a:off x="468313" y="4221163"/>
            <a:ext cx="6400800" cy="1752600"/>
          </a:xfrm>
        </p:spPr>
        <p:txBody>
          <a:bodyPr/>
          <a:lstStyle/>
          <a:p>
            <a:pPr algn="l" eaLnBrk="1" hangingPunct="1"/>
            <a:r>
              <a:rPr lang="en-US" altLang="ja-JP" sz="240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Name of the Author</a:t>
            </a:r>
          </a:p>
          <a:p>
            <a:pPr algn="l" eaLnBrk="1" hangingPunct="1"/>
            <a:r>
              <a:rPr lang="en-US" altLang="ja-JP" sz="240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Department and Institution of the Author</a:t>
            </a:r>
          </a:p>
          <a:p>
            <a:pPr algn="l" eaLnBrk="1" hangingPunct="1"/>
            <a:endParaRPr lang="ja-JP" altLang="en-US" sz="240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5604" name="テキスト ボックス 4"/>
          <p:cNvSpPr txBox="1">
            <a:spLocks noChangeArrowheads="1"/>
          </p:cNvSpPr>
          <p:nvPr/>
        </p:nvSpPr>
        <p:spPr bwMode="auto">
          <a:xfrm>
            <a:off x="8459788" y="6477000"/>
            <a:ext cx="576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latin typeface="Calibri" pitchFamily="34" charset="0"/>
              </a:rPr>
              <a:t>1</a:t>
            </a:r>
            <a:endParaRPr lang="ja-JP" altLang="en-US">
              <a:latin typeface="Calibri" pitchFamily="34" charset="0"/>
            </a:endParaRPr>
          </a:p>
        </p:txBody>
      </p:sp>
      <p:pic>
        <p:nvPicPr>
          <p:cNvPr id="25605" name="Picture 2" descr="C:\Users\sugawara\AppData\Local\Microsoft\Windows\Temporary Internet Files\Content.IE5\EIZG8C6Z\MP900402124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3141663"/>
            <a:ext cx="1554162" cy="232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テキスト ボックス 6"/>
          <p:cNvSpPr txBox="1">
            <a:spLocks noChangeArrowheads="1"/>
          </p:cNvSpPr>
          <p:nvPr/>
        </p:nvSpPr>
        <p:spPr bwMode="auto">
          <a:xfrm>
            <a:off x="4827588" y="5589588"/>
            <a:ext cx="4103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latin typeface="Calibri" pitchFamily="34" charset="0"/>
              </a:rPr>
              <a:t>Please insert a photo of the author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25607" name="テキスト ボックス 6"/>
          <p:cNvSpPr txBox="1">
            <a:spLocks noChangeArrowheads="1"/>
          </p:cNvSpPr>
          <p:nvPr/>
        </p:nvSpPr>
        <p:spPr bwMode="auto">
          <a:xfrm>
            <a:off x="971550" y="188913"/>
            <a:ext cx="7058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ja-JP">
              <a:latin typeface="Calibri" pitchFamily="34" charset="0"/>
            </a:endParaRPr>
          </a:p>
          <a:p>
            <a:pPr algn="ctr"/>
            <a:r>
              <a:rPr lang="en-US" altLang="ja-JP">
                <a:solidFill>
                  <a:srgbClr val="FF0000"/>
                </a:solidFill>
                <a:latin typeface="Calibri" pitchFamily="34" charset="0"/>
              </a:rPr>
              <a:t>*Please note that BIC only accept 5 slides for each case.</a:t>
            </a:r>
            <a:endParaRPr lang="ja-JP" altLang="en-US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タイトル 1"/>
          <p:cNvSpPr>
            <a:spLocks noGrp="1"/>
          </p:cNvSpPr>
          <p:nvPr>
            <p:ph type="ctrTitle"/>
          </p:nvPr>
        </p:nvSpPr>
        <p:spPr>
          <a:xfrm>
            <a:off x="755650" y="26035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ja-JP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Case Body</a:t>
            </a:r>
            <a:endParaRPr lang="ja-JP" altLang="en-US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6627" name="テキスト ボックス 4"/>
          <p:cNvSpPr txBox="1">
            <a:spLocks noChangeArrowheads="1"/>
          </p:cNvSpPr>
          <p:nvPr/>
        </p:nvSpPr>
        <p:spPr bwMode="auto">
          <a:xfrm>
            <a:off x="8459788" y="6477000"/>
            <a:ext cx="576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latin typeface="Calibri" pitchFamily="34" charset="0"/>
              </a:rPr>
              <a:t>2</a:t>
            </a:r>
            <a:endParaRPr lang="ja-JP" alt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タイトル 1"/>
          <p:cNvSpPr>
            <a:spLocks noGrp="1"/>
          </p:cNvSpPr>
          <p:nvPr>
            <p:ph type="ctrTitle"/>
          </p:nvPr>
        </p:nvSpPr>
        <p:spPr>
          <a:xfrm>
            <a:off x="755650" y="260350"/>
            <a:ext cx="7993063" cy="1470025"/>
          </a:xfrm>
        </p:spPr>
        <p:txBody>
          <a:bodyPr/>
          <a:lstStyle/>
          <a:p>
            <a:pPr eaLnBrk="1" hangingPunct="1"/>
            <a:r>
              <a:rPr lang="en-US" altLang="ja-JP" sz="400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Evidential image of the case(1)</a:t>
            </a:r>
            <a:endParaRPr lang="ja-JP" altLang="en-US" sz="400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7651" name="テキスト ボックス 4"/>
          <p:cNvSpPr txBox="1">
            <a:spLocks noChangeArrowheads="1"/>
          </p:cNvSpPr>
          <p:nvPr/>
        </p:nvSpPr>
        <p:spPr bwMode="auto">
          <a:xfrm>
            <a:off x="8459788" y="6477000"/>
            <a:ext cx="576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latin typeface="Calibri" pitchFamily="34" charset="0"/>
              </a:rPr>
              <a:t>3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27652" name="タイトル 1"/>
          <p:cNvSpPr txBox="1">
            <a:spLocks/>
          </p:cNvSpPr>
          <p:nvPr/>
        </p:nvSpPr>
        <p:spPr bwMode="auto">
          <a:xfrm>
            <a:off x="827088" y="242093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ja-JP" sz="400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IVUS, OCT, Endoscope…</a:t>
            </a:r>
            <a:endParaRPr lang="ja-JP" altLang="en-US" sz="400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タイトル 1"/>
          <p:cNvSpPr>
            <a:spLocks noGrp="1"/>
          </p:cNvSpPr>
          <p:nvPr>
            <p:ph type="ctrTitle"/>
          </p:nvPr>
        </p:nvSpPr>
        <p:spPr>
          <a:xfrm>
            <a:off x="755650" y="260350"/>
            <a:ext cx="7993063" cy="1470025"/>
          </a:xfrm>
        </p:spPr>
        <p:txBody>
          <a:bodyPr/>
          <a:lstStyle/>
          <a:p>
            <a:pPr eaLnBrk="1" hangingPunct="1"/>
            <a:r>
              <a:rPr lang="en-US" altLang="ja-JP" sz="400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Evidential image of the case(2)</a:t>
            </a:r>
            <a:endParaRPr lang="ja-JP" altLang="en-US" sz="400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8675" name="テキスト ボックス 4"/>
          <p:cNvSpPr txBox="1">
            <a:spLocks noChangeArrowheads="1"/>
          </p:cNvSpPr>
          <p:nvPr/>
        </p:nvSpPr>
        <p:spPr bwMode="auto">
          <a:xfrm>
            <a:off x="8459788" y="6477000"/>
            <a:ext cx="576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latin typeface="Calibri" pitchFamily="34" charset="0"/>
              </a:rPr>
              <a:t>4</a:t>
            </a:r>
          </a:p>
        </p:txBody>
      </p:sp>
      <p:sp>
        <p:nvSpPr>
          <p:cNvPr id="28676" name="タイトル 1"/>
          <p:cNvSpPr txBox="1">
            <a:spLocks/>
          </p:cNvSpPr>
          <p:nvPr/>
        </p:nvSpPr>
        <p:spPr bwMode="auto">
          <a:xfrm>
            <a:off x="827088" y="242093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ja-JP" sz="400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IVUS, OCT, Endoscope…</a:t>
            </a:r>
            <a:endParaRPr lang="ja-JP" altLang="en-US" sz="400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タイトル 1"/>
          <p:cNvSpPr>
            <a:spLocks noGrp="1"/>
          </p:cNvSpPr>
          <p:nvPr>
            <p:ph type="ctrTitle"/>
          </p:nvPr>
        </p:nvSpPr>
        <p:spPr>
          <a:xfrm>
            <a:off x="755650" y="260350"/>
            <a:ext cx="7993063" cy="1470025"/>
          </a:xfrm>
        </p:spPr>
        <p:txBody>
          <a:bodyPr/>
          <a:lstStyle/>
          <a:p>
            <a:pPr eaLnBrk="1" hangingPunct="1"/>
            <a:r>
              <a:rPr lang="en-US" altLang="ja-JP" sz="400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Conclusion</a:t>
            </a:r>
            <a:endParaRPr lang="ja-JP" altLang="en-US" sz="400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9699" name="テキスト ボックス 4"/>
          <p:cNvSpPr txBox="1">
            <a:spLocks noChangeArrowheads="1"/>
          </p:cNvSpPr>
          <p:nvPr/>
        </p:nvSpPr>
        <p:spPr bwMode="auto">
          <a:xfrm>
            <a:off x="8459788" y="6477000"/>
            <a:ext cx="576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latin typeface="Calibri" pitchFamily="34" charset="0"/>
              </a:rPr>
              <a:t>5</a:t>
            </a:r>
            <a:endParaRPr lang="ja-JP" alt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56</Words>
  <Application>Microsoft Office PowerPoint</Application>
  <PresentationFormat>画面に合わせる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デザイン テンプレート</vt:lpstr>
      </vt:variant>
      <vt:variant>
        <vt:i4>13</vt:i4>
      </vt:variant>
      <vt:variant>
        <vt:lpstr>スライド タイトル</vt:lpstr>
      </vt:variant>
      <vt:variant>
        <vt:i4>5</vt:i4>
      </vt:variant>
    </vt:vector>
  </HeadingPairs>
  <TitlesOfParts>
    <vt:vector size="22" baseType="lpstr">
      <vt:lpstr>Arial</vt:lpstr>
      <vt:lpstr>ＭＳ Ｐゴシック</vt:lpstr>
      <vt:lpstr>Calibri</vt:lpstr>
      <vt:lpstr>Meiryo UI</vt:lpstr>
      <vt:lpstr>Office ​​テーマ</vt:lpstr>
      <vt:lpstr>デザインの設定</vt:lpstr>
      <vt:lpstr>Office ​​テーマ</vt:lpstr>
      <vt:lpstr>Office ​​テーマ</vt:lpstr>
      <vt:lpstr>Office ​​テーマ</vt:lpstr>
      <vt:lpstr>Office ​​テーマ</vt:lpstr>
      <vt:lpstr>Office ​​テーマ</vt:lpstr>
      <vt:lpstr>Office ​​テーマ</vt:lpstr>
      <vt:lpstr>Office ​​テーマ</vt:lpstr>
      <vt:lpstr>Office ​​テーマ</vt:lpstr>
      <vt:lpstr>Office ​​テーマ</vt:lpstr>
      <vt:lpstr>Office ​​テーマ</vt:lpstr>
      <vt:lpstr>Office ​​テーマ</vt:lpstr>
      <vt:lpstr>Title of the case</vt:lpstr>
      <vt:lpstr>Case Body</vt:lpstr>
      <vt:lpstr>Evidential image of the case(1)</vt:lpstr>
      <vt:lpstr>Evidential image of the case(2)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sugawara</dc:creator>
  <cp:lastModifiedBy>takagi</cp:lastModifiedBy>
  <cp:revision>5</cp:revision>
  <dcterms:created xsi:type="dcterms:W3CDTF">2013-07-01T08:25:04Z</dcterms:created>
  <dcterms:modified xsi:type="dcterms:W3CDTF">2014-03-14T08:17:24Z</dcterms:modified>
</cp:coreProperties>
</file>